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72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009B7-1EC8-4561-B161-61BF024C6DFA}" type="datetimeFigureOut">
              <a:rPr lang="en-US" smtClean="0"/>
              <a:t>6/17/2019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5A705-0A92-463E-95F2-657F1166EEF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ĐORĐE-dokumenti\Fakultet\IV godina\Projekat\Niš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928794" y="214296"/>
            <a:ext cx="39464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sr-Cyrl-RS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ГРАД НИШ</a:t>
            </a:r>
            <a:endParaRPr lang="en-US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 descr="D:\ĐORĐE-dokumenti\Fakultet\IV godina\Projekat\Niš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7" name="Picture 3" descr="D:\ĐORĐE-dokumenti\Fakultet\IV godina\Projekat\Niš\NI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D:\ĐORĐE-dokumenti\Fakultet\IV godina\Projekat\Niš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D:\ĐORĐE-dokumenti\Fakultet\IV godina\Projekat\Niš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pic>
        <p:nvPicPr>
          <p:cNvPr id="3075" name="Picture 3" descr="D:\ĐORĐE-dokumenti\Fakultet\IV godina\Projekat\Niš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00900" y="-36"/>
            <a:ext cx="3343100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D:\ĐORĐE-dokumenti\Fakultet\IV godina\Projekat\Niš\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114402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 descr="D:\ĐORĐE-dokumenti\Fakultet\IV godina\Projekat\Niš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4296"/>
            <a:ext cx="7825676" cy="4645738"/>
          </a:xfrm>
          <a:prstGeom prst="rect">
            <a:avLst/>
          </a:prstGeom>
          <a:noFill/>
        </p:spPr>
      </p:pic>
      <p:pic>
        <p:nvPicPr>
          <p:cNvPr id="6" name="Picture 2" descr="D:\ĐORĐE-dokumenti\Fakultet\IV godina\Projekat\Niš\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99361"/>
            <a:ext cx="3262463" cy="49012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D:\ĐORĐE-dokumenti\Fakultet\IV godina\Projekat\Niš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6"/>
            <a:ext cx="5902746" cy="39290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23" name="Picture 3" descr="D:\ĐORĐE-dokumenti\Fakultet\IV godina\Projekat\Niš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42858"/>
            <a:ext cx="4429156" cy="4429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D:\ĐORĐE-dokumenti\Fakultet\IV godina\Projekat\Niš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D:\ĐORĐE-dokumenti\Fakultet\IV godina\Projekat\Niš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4175" y="357172"/>
            <a:ext cx="3481621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4810" y="205979"/>
            <a:ext cx="4471990" cy="857250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Ћеле-кула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3372" y="1357303"/>
            <a:ext cx="4543428" cy="3237319"/>
          </a:xfrm>
        </p:spPr>
        <p:txBody>
          <a:bodyPr>
            <a:normAutofit/>
          </a:bodyPr>
          <a:lstStyle/>
          <a:p>
            <a:pPr algn="just" fontAlgn="base">
              <a:buNone/>
            </a:pPr>
            <a:r>
              <a:rPr lang="sr-Cyrl-RS" sz="1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1400" dirty="0" err="1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егарске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битке</a:t>
            </a:r>
            <a:r>
              <a:rPr lang="sr-Cyrl-RS" sz="1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Турци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желели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sr-Cyrl-R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најсвирепији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начин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освете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српском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народу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Они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периферији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Ниша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путу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који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води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Цариграду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одлучили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подигну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кулу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глава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изгинулих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српских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војника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Турски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заповедник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Ниша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наредио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Србима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ћурчијама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одеру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главе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коже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испуне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памуком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плаћао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25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гроша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Коже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испуњене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памуком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послате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султану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Цариград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знак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победе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лобања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подигнута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Ћеле-кула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што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турском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језику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значи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кула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људских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лобања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Ћеле-кула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четвороугаоног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облика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висине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око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метра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Главе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биле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окренуте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напоље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биле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утврђене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кречом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песком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Било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952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лобање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у 14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редова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сваке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стране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 descr="D:\ĐORĐE-dokumenti\Fakultet\IV godina\Projekat\Niš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09425" cy="5143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05979"/>
            <a:ext cx="3429024" cy="85725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песнице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Бубњу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42908" y="1571618"/>
            <a:ext cx="3929090" cy="342902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sr-Cyrl-RS" sz="1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Узвишење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Бубањ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југозападно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Ниша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1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емачки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фашисти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претворили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стратиште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које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камионима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даноноћно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доводили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логора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Србе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Роме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Јевреје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ту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стрељали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Убијено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око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10.000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логораша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затвореника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Специјалне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полиције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казненог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завода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sr-Cyrl-RS" sz="1400" dirty="0" smtClean="0">
                <a:latin typeface="Times New Roman" pitchFamily="18" charset="0"/>
                <a:cs typeface="Times New Roman" pitchFamily="18" charset="0"/>
              </a:rPr>
              <a:t>		С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поменик</a:t>
            </a:r>
            <a:r>
              <a:rPr lang="sr-Cyrl-RS" sz="1400" dirty="0">
                <a:latin typeface="Times New Roman" pitchFamily="18" charset="0"/>
                <a:cs typeface="Times New Roman" pitchFamily="18" charset="0"/>
              </a:rPr>
              <a:t> 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рад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вајара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Ивана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Саболића</a:t>
            </a:r>
            <a:r>
              <a:rPr lang="sr-Cyrl-RS" sz="1400" dirty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откривен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1963. </a:t>
            </a:r>
            <a:r>
              <a:rPr lang="sr-Cyrl-RS" sz="1400" dirty="0">
                <a:latin typeface="Times New Roman" pitchFamily="18" charset="0"/>
                <a:cs typeface="Times New Roman" pitchFamily="18" charset="0"/>
              </a:rPr>
              <a:t>године.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Комплекс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парковски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уређен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меморијална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стаза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дуга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око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пола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километра</a:t>
            </a:r>
            <a:r>
              <a:rPr lang="sr-Cyrl-RS" sz="1400" dirty="0">
                <a:latin typeface="Times New Roman" pitchFamily="18" charset="0"/>
                <a:cs typeface="Times New Roman" pitchFamily="18" charset="0"/>
              </a:rPr>
              <a:t>. На средини се налазе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три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бетонск</a:t>
            </a:r>
            <a:r>
              <a:rPr lang="sr-Cyrl-RS" sz="14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обелис</a:t>
            </a:r>
            <a:r>
              <a:rPr lang="sr-Cyrl-RS" sz="1400" dirty="0"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који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симболизују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уздигнуте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руке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стиснутим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песницама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9218" name="Picture 2" descr="D:\ĐORĐE-dokumenti\Fakultet\IV godina\Projekat\Niš\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0"/>
            <a:ext cx="5143504" cy="5143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7</Words>
  <Application>Microsoft Office PowerPoint</Application>
  <PresentationFormat>On-screen Show (16:9)</PresentationFormat>
  <Paragraphs>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Ћеле-кула</vt:lpstr>
      <vt:lpstr>Три песнице на Бубњу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korisnik</dc:creator>
  <cp:lastModifiedBy>korisnik</cp:lastModifiedBy>
  <cp:revision>12</cp:revision>
  <dcterms:created xsi:type="dcterms:W3CDTF">2019-06-17T12:58:55Z</dcterms:created>
  <dcterms:modified xsi:type="dcterms:W3CDTF">2019-06-17T14:54:18Z</dcterms:modified>
</cp:coreProperties>
</file>