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6" r:id="rId3"/>
    <p:sldId id="302" r:id="rId4"/>
    <p:sldId id="301" r:id="rId5"/>
    <p:sldId id="303" r:id="rId6"/>
    <p:sldId id="304" r:id="rId7"/>
    <p:sldId id="305" r:id="rId8"/>
    <p:sldId id="306" r:id="rId9"/>
    <p:sldId id="307" r:id="rId10"/>
    <p:sldId id="308" r:id="rId11"/>
    <p:sldId id="310" r:id="rId12"/>
    <p:sldId id="311" r:id="rId13"/>
    <p:sldId id="30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F37CC0A-BDDC-4108-952F-A8B58EC945A2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F37CC0A-BDDC-4108-952F-A8B58EC945A2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F37CC0A-BDDC-4108-952F-A8B58EC945A2}" type="datetimeFigureOut">
              <a:rPr lang="en-US" smtClean="0"/>
              <a:pPr/>
              <a:t>6/7/2019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781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95500" y="2835952"/>
            <a:ext cx="4953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Srpski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jezik</a:t>
            </a:r>
            <a:endParaRPr lang="en-US" sz="6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Latinica</a:t>
            </a:r>
            <a:r>
              <a:rPr lang="en-US" sz="6600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66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17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2209800" cy="617356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953000" y="1573227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oz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53000" y="5113155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aba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3000" y="3361238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vezda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735701"/>
            <a:ext cx="2062146" cy="20653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95"/>
          <a:stretch/>
        </p:blipFill>
        <p:spPr>
          <a:xfrm>
            <a:off x="2946498" y="2971800"/>
            <a:ext cx="1655547" cy="1600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33"/>
          <a:stretch/>
        </p:blipFill>
        <p:spPr>
          <a:xfrm>
            <a:off x="2964030" y="4724400"/>
            <a:ext cx="1653509" cy="165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097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057400"/>
            <a:ext cx="3886200" cy="3173347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5791200" y="609600"/>
            <a:ext cx="2438400" cy="16002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Dobro veče!</a:t>
            </a:r>
          </a:p>
          <a:p>
            <a:pPr algn="ctr"/>
            <a:r>
              <a:rPr lang="sr-Latn-RS" dirty="0" smtClean="0"/>
              <a:t>Laku noć!</a:t>
            </a:r>
            <a:endParaRPr lang="en-US" dirty="0"/>
          </a:p>
        </p:txBody>
      </p:sp>
      <p:sp>
        <p:nvSpPr>
          <p:cNvPr id="6" name="Cloud Callout 5"/>
          <p:cNvSpPr/>
          <p:nvPr/>
        </p:nvSpPr>
        <p:spPr>
          <a:xfrm>
            <a:off x="643317" y="510473"/>
            <a:ext cx="2438400" cy="1600200"/>
          </a:xfrm>
          <a:prstGeom prst="cloudCallout">
            <a:avLst>
              <a:gd name="adj1" fmla="val 37574"/>
              <a:gd name="adj2" fmla="val 761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Ćao! Zdravo!</a:t>
            </a:r>
          </a:p>
          <a:p>
            <a:pPr algn="ctr"/>
            <a:r>
              <a:rPr lang="sr-Latn-RS" dirty="0" smtClean="0"/>
              <a:t>Dobro jutro!</a:t>
            </a:r>
          </a:p>
          <a:p>
            <a:pPr algn="ctr"/>
            <a:r>
              <a:rPr lang="sr-Latn-RS" dirty="0" smtClean="0"/>
              <a:t>Dobar dan!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764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057400"/>
            <a:ext cx="3886200" cy="3173347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5791200" y="609600"/>
            <a:ext cx="2438400" cy="16002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Ja se zovem Valentina. Kako se ti zoveš?</a:t>
            </a:r>
            <a:endParaRPr lang="en-US" dirty="0"/>
          </a:p>
        </p:txBody>
      </p:sp>
      <p:sp>
        <p:nvSpPr>
          <p:cNvPr id="6" name="Cloud Callout 5"/>
          <p:cNvSpPr/>
          <p:nvPr/>
        </p:nvSpPr>
        <p:spPr>
          <a:xfrm>
            <a:off x="643317" y="510473"/>
            <a:ext cx="2438400" cy="1600200"/>
          </a:xfrm>
          <a:prstGeom prst="cloudCallout">
            <a:avLst>
              <a:gd name="adj1" fmla="val 37574"/>
              <a:gd name="adj2" fmla="val 761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Kako se zoveš?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555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057400"/>
            <a:ext cx="3886200" cy="3173347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5791200" y="609600"/>
            <a:ext cx="2438400" cy="160020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Ćao, Valentina! Dobro sam. A ti?</a:t>
            </a:r>
            <a:endParaRPr lang="en-US" dirty="0"/>
          </a:p>
        </p:txBody>
      </p:sp>
      <p:sp>
        <p:nvSpPr>
          <p:cNvPr id="6" name="Cloud Callout 5"/>
          <p:cNvSpPr/>
          <p:nvPr/>
        </p:nvSpPr>
        <p:spPr>
          <a:xfrm>
            <a:off x="643317" y="510473"/>
            <a:ext cx="2438400" cy="1600200"/>
          </a:xfrm>
          <a:prstGeom prst="cloudCallout">
            <a:avLst>
              <a:gd name="adj1" fmla="val 37574"/>
              <a:gd name="adj2" fmla="val 761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Ćao, Ema! Kako si?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675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2209800" cy="6173567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953000" y="3361238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aka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48"/>
          <a:stretch/>
        </p:blipFill>
        <p:spPr>
          <a:xfrm>
            <a:off x="2707122" y="1219200"/>
            <a:ext cx="1863968" cy="12954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4953000" y="1573227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vion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754" y="2564970"/>
            <a:ext cx="1345692" cy="1592535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953000" y="5113155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vet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706" y="4572000"/>
            <a:ext cx="999744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2209800" cy="617356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953000" y="1573227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ka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53000" y="5113155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rvo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42885" y="3361238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ku</a:t>
            </a:r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13"/>
          <a:stretch/>
        </p:blipFill>
        <p:spPr>
          <a:xfrm>
            <a:off x="2590800" y="2667683"/>
            <a:ext cx="1911539" cy="1905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838200"/>
            <a:ext cx="1247776" cy="15243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927" y="4734515"/>
            <a:ext cx="1403521" cy="149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8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2209800" cy="617356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953000" y="1573227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dž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em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953000" y="5113155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953000" y="3361238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ak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988" y="2528086"/>
            <a:ext cx="1299012" cy="20439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0"/>
          <a:stretch/>
        </p:blipFill>
        <p:spPr>
          <a:xfrm>
            <a:off x="2900080" y="1066800"/>
            <a:ext cx="1129100" cy="12458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4598298"/>
            <a:ext cx="1295400" cy="152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631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2209800" cy="617356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953000" y="1573227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udbal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53000" y="5113155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leb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3000" y="3361238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papa</a:t>
            </a:r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aj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89"/>
          <a:stretch/>
        </p:blipFill>
        <p:spPr>
          <a:xfrm>
            <a:off x="2991620" y="762000"/>
            <a:ext cx="1275579" cy="1828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88"/>
          <a:stretch/>
        </p:blipFill>
        <p:spPr>
          <a:xfrm>
            <a:off x="2872920" y="2856835"/>
            <a:ext cx="1512977" cy="15944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4676775"/>
            <a:ext cx="1982416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100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2209800" cy="617356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953000" y="1573227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sr-Latn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opta</a:t>
            </a:r>
            <a:endParaRPr lang="sr-Cyrl-R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53000" y="5113155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r-Latn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iš</a:t>
            </a:r>
            <a:endParaRPr lang="sr-Cyrl-R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953000" y="3361238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lj</a:t>
            </a:r>
            <a:r>
              <a:rPr lang="sr-Latn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lj</a:t>
            </a:r>
            <a:r>
              <a:rPr lang="sr-Latn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aš</a:t>
            </a:r>
            <a:r>
              <a:rPr lang="sr-Latn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</a:t>
            </a:r>
            <a:endParaRPr lang="sr-Cyrl-R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13"/>
          <a:stretch/>
        </p:blipFill>
        <p:spPr>
          <a:xfrm>
            <a:off x="2819400" y="990600"/>
            <a:ext cx="1484086" cy="14790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629583"/>
            <a:ext cx="1981200" cy="1981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8"/>
          <a:stretch/>
        </p:blipFill>
        <p:spPr>
          <a:xfrm>
            <a:off x="2936944" y="4610783"/>
            <a:ext cx="1593712" cy="158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32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2209800" cy="617356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953000" y="1573227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telefo</a:t>
            </a:r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sr-Cyrl-R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53000" y="5113155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blak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9743" y="3361238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nj</a:t>
            </a:r>
            <a:endParaRPr lang="sr-Cyrl-R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91"/>
          <a:stretch/>
        </p:blipFill>
        <p:spPr>
          <a:xfrm>
            <a:off x="2590800" y="4601976"/>
            <a:ext cx="1681001" cy="15402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6"/>
          <a:stretch/>
        </p:blipFill>
        <p:spPr>
          <a:xfrm>
            <a:off x="2590800" y="2590800"/>
            <a:ext cx="1807064" cy="1828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57200"/>
            <a:ext cx="19812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000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2209800" cy="617356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953000" y="1573227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tica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53000" y="5113155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rce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3000" y="3361238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adio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32"/>
          <a:stretch/>
        </p:blipFill>
        <p:spPr>
          <a:xfrm>
            <a:off x="2841518" y="1143000"/>
            <a:ext cx="1835257" cy="13016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956" y="2687844"/>
            <a:ext cx="1693612" cy="17317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" r="-1259" b="5836"/>
          <a:stretch/>
        </p:blipFill>
        <p:spPr>
          <a:xfrm>
            <a:off x="2950956" y="4533900"/>
            <a:ext cx="1650401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239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2209800" cy="617356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953000" y="1573227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ator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53000" y="5113155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jab</a:t>
            </a:r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ka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3000" y="3361238"/>
            <a:ext cx="1905000" cy="5178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13"/>
          <a:stretch/>
        </p:blipFill>
        <p:spPr>
          <a:xfrm>
            <a:off x="2590800" y="689172"/>
            <a:ext cx="2057400" cy="19926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67"/>
          <a:stretch/>
        </p:blipFill>
        <p:spPr>
          <a:xfrm>
            <a:off x="2971800" y="2682510"/>
            <a:ext cx="1447800" cy="16549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4"/>
          <a:stretch/>
        </p:blipFill>
        <p:spPr>
          <a:xfrm>
            <a:off x="2890044" y="4648200"/>
            <a:ext cx="1611312" cy="158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622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523</TotalTime>
  <Words>79</Words>
  <Application>Microsoft Office PowerPoint</Application>
  <PresentationFormat>On-screen Show (4:3)</PresentationFormat>
  <Paragraphs>38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Sanjica</dc:creator>
  <cp:lastModifiedBy>AMD</cp:lastModifiedBy>
  <cp:revision>72</cp:revision>
  <dcterms:created xsi:type="dcterms:W3CDTF">2018-10-14T13:49:54Z</dcterms:created>
  <dcterms:modified xsi:type="dcterms:W3CDTF">2019-06-07T16:55:07Z</dcterms:modified>
</cp:coreProperties>
</file>