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6" r:id="rId3"/>
    <p:sldId id="331" r:id="rId4"/>
    <p:sldId id="333" r:id="rId5"/>
    <p:sldId id="327" r:id="rId6"/>
    <p:sldId id="328" r:id="rId7"/>
    <p:sldId id="334" r:id="rId8"/>
    <p:sldId id="336" r:id="rId9"/>
    <p:sldId id="337" r:id="rId10"/>
    <p:sldId id="335" r:id="rId11"/>
    <p:sldId id="338" r:id="rId12"/>
    <p:sldId id="33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FF33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-14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9225" y="2133600"/>
            <a:ext cx="63055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Predlozi</a:t>
            </a:r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Žitvotinje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381000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459" y="218722"/>
            <a:ext cx="7010400" cy="495637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Životinje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38400" y="1404014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VEVERICA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8400" y="3131185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ZMIJA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8400" y="5257800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ŽIRAFA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81800" y="1383830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ZEC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34200" y="3048000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DELFIN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34200" y="5206283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JEŽ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9"/>
          <a:stretch/>
        </p:blipFill>
        <p:spPr>
          <a:xfrm>
            <a:off x="670133" y="818482"/>
            <a:ext cx="1082467" cy="15116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9"/>
          <a:stretch/>
        </p:blipFill>
        <p:spPr>
          <a:xfrm>
            <a:off x="443726" y="2514599"/>
            <a:ext cx="1535279" cy="19163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4"/>
          <a:stretch/>
        </p:blipFill>
        <p:spPr>
          <a:xfrm>
            <a:off x="609599" y="4540026"/>
            <a:ext cx="1369405" cy="19508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714359"/>
            <a:ext cx="1371600" cy="16157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3"/>
          <a:stretch/>
        </p:blipFill>
        <p:spPr>
          <a:xfrm>
            <a:off x="5105400" y="2608648"/>
            <a:ext cx="1506192" cy="15784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546" y="4430972"/>
            <a:ext cx="1937414" cy="1937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03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609600"/>
            <a:ext cx="7467600" cy="4873752"/>
          </a:xfrm>
        </p:spPr>
        <p:txBody>
          <a:bodyPr>
            <a:noAutofit/>
          </a:bodyPr>
          <a:lstStyle/>
          <a:p>
            <a:r>
              <a:rPr lang="sr-Latn-RS" sz="2000" dirty="0" smtClean="0"/>
              <a:t>Pas i mačka se igraju.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/>
          </a:p>
          <a:p>
            <a:endParaRPr lang="sr-Latn-RS" sz="2000" dirty="0"/>
          </a:p>
          <a:p>
            <a:r>
              <a:rPr lang="sr-Latn-RS" sz="2000" dirty="0" smtClean="0"/>
              <a:t>Veverica jede lešnik.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/>
          </a:p>
          <a:p>
            <a:r>
              <a:rPr lang="sr-Latn-RS" sz="2000" dirty="0" smtClean="0"/>
              <a:t>Zec i jež su u šumi.</a:t>
            </a:r>
          </a:p>
          <a:p>
            <a:endParaRPr lang="sr-Latn-RS" sz="2000" dirty="0" smtClean="0"/>
          </a:p>
          <a:p>
            <a:endParaRPr lang="sr-Latn-RS" sz="20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77"/>
          <a:stretch/>
        </p:blipFill>
        <p:spPr bwMode="auto">
          <a:xfrm>
            <a:off x="3901319" y="457200"/>
            <a:ext cx="186315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3"/>
          <a:stretch/>
        </p:blipFill>
        <p:spPr>
          <a:xfrm>
            <a:off x="4169144" y="2133600"/>
            <a:ext cx="1327501" cy="1733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25"/>
          <a:stretch/>
        </p:blipFill>
        <p:spPr>
          <a:xfrm>
            <a:off x="3810000" y="4128838"/>
            <a:ext cx="2397767" cy="219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5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/>
              <a:t>Lav je kralj zivotinja.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Miš jede sir.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457200"/>
            <a:ext cx="2207807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8"/>
          <a:stretch/>
        </p:blipFill>
        <p:spPr>
          <a:xfrm>
            <a:off x="4571999" y="3657600"/>
            <a:ext cx="1762125" cy="238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2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9671"/>
            <a:ext cx="7467600" cy="1143000"/>
          </a:xfrm>
        </p:spPr>
        <p:txBody>
          <a:bodyPr/>
          <a:lstStyle/>
          <a:p>
            <a:r>
              <a:rPr lang="sr-Latn-RS" dirty="0" smtClean="0"/>
              <a:t>Predlozi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05000"/>
            <a:ext cx="5513297" cy="3622675"/>
          </a:xfrm>
        </p:spPr>
      </p:pic>
      <p:sp>
        <p:nvSpPr>
          <p:cNvPr id="5" name="TextBox 4"/>
          <p:cNvSpPr txBox="1"/>
          <p:nvPr/>
        </p:nvSpPr>
        <p:spPr>
          <a:xfrm>
            <a:off x="1752600" y="2438400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ISPOD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71800" y="1828800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IZNAD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2253734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/>
              <a:t>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893843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71164" y="5105400"/>
            <a:ext cx="146263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ISPRED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5114841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IZA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1200" y="5140466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PORED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8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36" y="-22253"/>
            <a:ext cx="7467600" cy="1143000"/>
          </a:xfrm>
        </p:spPr>
        <p:txBody>
          <a:bodyPr/>
          <a:lstStyle/>
          <a:p>
            <a:r>
              <a:rPr lang="sr-Latn-RS" dirty="0" smtClean="0"/>
              <a:t>Predlozi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45736" y="1272985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Lopta je </a:t>
            </a:r>
            <a:r>
              <a:rPr lang="sr-Latn-RS" dirty="0" smtClean="0">
                <a:solidFill>
                  <a:srgbClr val="FF0000"/>
                </a:solidFill>
              </a:rPr>
              <a:t>na</a:t>
            </a:r>
            <a:r>
              <a:rPr lang="sr-Latn-RS" dirty="0" smtClean="0"/>
              <a:t> stolu.</a:t>
            </a:r>
          </a:p>
          <a:p>
            <a:endParaRPr lang="sr-Latn-RS" dirty="0" smtClean="0"/>
          </a:p>
          <a:p>
            <a:r>
              <a:rPr lang="sr-Latn-RS" dirty="0" smtClean="0"/>
              <a:t>Lopta je </a:t>
            </a:r>
            <a:r>
              <a:rPr lang="sr-Latn-RS" dirty="0" smtClean="0">
                <a:solidFill>
                  <a:srgbClr val="FF0000"/>
                </a:solidFill>
              </a:rPr>
              <a:t>ispod</a:t>
            </a:r>
            <a:r>
              <a:rPr lang="sr-Latn-RS" dirty="0" smtClean="0"/>
              <a:t> stola.</a:t>
            </a:r>
          </a:p>
          <a:p>
            <a:endParaRPr lang="sr-Latn-RS" dirty="0" smtClean="0"/>
          </a:p>
          <a:p>
            <a:r>
              <a:rPr lang="sr-Latn-RS" dirty="0" smtClean="0"/>
              <a:t>Lopta je </a:t>
            </a:r>
            <a:r>
              <a:rPr lang="sr-Latn-RS" dirty="0" smtClean="0">
                <a:solidFill>
                  <a:srgbClr val="FF0000"/>
                </a:solidFill>
              </a:rPr>
              <a:t>iznad</a:t>
            </a:r>
            <a:r>
              <a:rPr lang="sr-Latn-RS" dirty="0" smtClean="0"/>
              <a:t> stola</a:t>
            </a:r>
          </a:p>
          <a:p>
            <a:endParaRPr lang="sr-Latn-RS" dirty="0" smtClean="0"/>
          </a:p>
          <a:p>
            <a:r>
              <a:rPr lang="sr-Latn-RS" dirty="0" smtClean="0"/>
              <a:t>Lopta je </a:t>
            </a:r>
            <a:r>
              <a:rPr lang="sr-Latn-RS" dirty="0" smtClean="0">
                <a:solidFill>
                  <a:srgbClr val="FF0000"/>
                </a:solidFill>
              </a:rPr>
              <a:t>pored</a:t>
            </a:r>
            <a:r>
              <a:rPr lang="sr-Latn-RS" dirty="0" smtClean="0"/>
              <a:t> stola.</a:t>
            </a:r>
          </a:p>
          <a:p>
            <a:endParaRPr lang="sr-Latn-RS" dirty="0" smtClean="0"/>
          </a:p>
          <a:p>
            <a:r>
              <a:rPr lang="sr-Latn-RS" dirty="0" smtClean="0"/>
              <a:t>Lopta je </a:t>
            </a:r>
            <a:r>
              <a:rPr lang="sr-Latn-RS" dirty="0" smtClean="0">
                <a:solidFill>
                  <a:srgbClr val="FF0000"/>
                </a:solidFill>
              </a:rPr>
              <a:t>ispred</a:t>
            </a:r>
            <a:r>
              <a:rPr lang="sr-Latn-RS" dirty="0" smtClean="0"/>
              <a:t> stola</a:t>
            </a:r>
          </a:p>
          <a:p>
            <a:r>
              <a:rPr lang="sr-Latn-RS" dirty="0" smtClean="0"/>
              <a:t>.</a:t>
            </a:r>
          </a:p>
          <a:p>
            <a:r>
              <a:rPr lang="sr-Latn-RS" dirty="0" smtClean="0"/>
              <a:t>Lopta je </a:t>
            </a:r>
            <a:r>
              <a:rPr lang="sr-Latn-RS" dirty="0" smtClean="0">
                <a:solidFill>
                  <a:srgbClr val="FF0000"/>
                </a:solidFill>
              </a:rPr>
              <a:t>iza</a:t>
            </a:r>
            <a:r>
              <a:rPr lang="sr-Latn-RS" dirty="0" smtClean="0"/>
              <a:t> stola.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18" r="70497" b="31877"/>
          <a:stretch/>
        </p:blipFill>
        <p:spPr>
          <a:xfrm>
            <a:off x="3810000" y="1036286"/>
            <a:ext cx="739073" cy="7407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69" t="63809" b="3134"/>
          <a:stretch/>
        </p:blipFill>
        <p:spPr>
          <a:xfrm>
            <a:off x="3810000" y="3810000"/>
            <a:ext cx="679647" cy="6045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6" t="27618" b="32301"/>
          <a:stretch/>
        </p:blipFill>
        <p:spPr>
          <a:xfrm>
            <a:off x="3820159" y="2895600"/>
            <a:ext cx="671469" cy="7330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9" t="31304" r="48240" b="34468"/>
          <a:stretch/>
        </p:blipFill>
        <p:spPr>
          <a:xfrm>
            <a:off x="3825510" y="2057400"/>
            <a:ext cx="666118" cy="625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0" t="60693" r="23820" b="1"/>
          <a:stretch/>
        </p:blipFill>
        <p:spPr>
          <a:xfrm>
            <a:off x="3825510" y="4495800"/>
            <a:ext cx="695916" cy="7188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60619" r="47535" b="1"/>
          <a:stretch/>
        </p:blipFill>
        <p:spPr>
          <a:xfrm>
            <a:off x="3864285" y="5251729"/>
            <a:ext cx="657141" cy="7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4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Vežbanje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Knjige su _____ stolu.</a:t>
            </a:r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Dečak je ________ devojčice.</a:t>
            </a:r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Auto je _______ kuće.</a:t>
            </a:r>
          </a:p>
          <a:p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Pas je ______ kućice.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43000"/>
            <a:ext cx="1320800" cy="132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40" y="2368128"/>
            <a:ext cx="1002639" cy="10026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9" b="4981"/>
          <a:stretch/>
        </p:blipFill>
        <p:spPr>
          <a:xfrm>
            <a:off x="4979440" y="3769258"/>
            <a:ext cx="1018526" cy="1031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61711" r="67158" b="16342"/>
          <a:stretch/>
        </p:blipFill>
        <p:spPr>
          <a:xfrm>
            <a:off x="4485587" y="4800600"/>
            <a:ext cx="1974457" cy="150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Predlozi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13"/>
          <a:stretch/>
        </p:blipFill>
        <p:spPr>
          <a:xfrm>
            <a:off x="1276153" y="1600200"/>
            <a:ext cx="5829694" cy="3279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1828800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GORE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01353" y="2798801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DOLE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1905000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DO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88026" y="1905000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88979" y="3243353"/>
            <a:ext cx="1066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KROZ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4400" y="3168133"/>
            <a:ext cx="1143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PREKO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68547" y="3352799"/>
            <a:ext cx="70805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U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86003" y="3320533"/>
            <a:ext cx="70805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74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Predlozi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Idem </a:t>
            </a:r>
            <a:r>
              <a:rPr lang="sr-Latn-RS" dirty="0" smtClean="0">
                <a:solidFill>
                  <a:srgbClr val="FF0000"/>
                </a:solidFill>
              </a:rPr>
              <a:t>gore</a:t>
            </a:r>
            <a:r>
              <a:rPr lang="sr-Latn-RS" dirty="0" smtClean="0"/>
              <a:t>.</a:t>
            </a:r>
          </a:p>
          <a:p>
            <a:endParaRPr lang="sr-Latn-RS" dirty="0" smtClean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 smtClean="0"/>
              <a:t>Idem </a:t>
            </a:r>
            <a:r>
              <a:rPr lang="sr-Latn-RS" dirty="0" smtClean="0">
                <a:solidFill>
                  <a:srgbClr val="FF0000"/>
                </a:solidFill>
              </a:rPr>
              <a:t>dole</a:t>
            </a:r>
            <a:r>
              <a:rPr lang="sr-Latn-RS" dirty="0" smtClean="0"/>
              <a:t>.</a:t>
            </a:r>
          </a:p>
          <a:p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Idemo </a:t>
            </a:r>
            <a:r>
              <a:rPr lang="sr-Latn-RS" dirty="0" smtClean="0">
                <a:solidFill>
                  <a:srgbClr val="FF0000"/>
                </a:solidFill>
              </a:rPr>
              <a:t>od</a:t>
            </a:r>
            <a:r>
              <a:rPr lang="sr-Latn-RS" dirty="0" smtClean="0"/>
              <a:t> škole </a:t>
            </a:r>
            <a:r>
              <a:rPr lang="sr-Latn-RS" dirty="0" smtClean="0">
                <a:solidFill>
                  <a:srgbClr val="FF0000"/>
                </a:solidFill>
              </a:rPr>
              <a:t>do</a:t>
            </a:r>
            <a:r>
              <a:rPr lang="sr-Latn-RS" dirty="0" smtClean="0"/>
              <a:t> kuće.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6" t="5728" r="5157" b="27840"/>
          <a:stretch/>
        </p:blipFill>
        <p:spPr>
          <a:xfrm>
            <a:off x="3040667" y="1051965"/>
            <a:ext cx="1416106" cy="1359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" t="9330" r="47735" b="28983"/>
          <a:stretch/>
        </p:blipFill>
        <p:spPr>
          <a:xfrm>
            <a:off x="3050107" y="2819400"/>
            <a:ext cx="1440383" cy="12623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90" y="44196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Predlozi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RS" dirty="0" smtClean="0"/>
          </a:p>
          <a:p>
            <a:r>
              <a:rPr lang="sr-Latn-RS" dirty="0" smtClean="0"/>
              <a:t>Idemo </a:t>
            </a:r>
            <a:r>
              <a:rPr lang="sr-Latn-RS" dirty="0" smtClean="0">
                <a:solidFill>
                  <a:srgbClr val="FF0000"/>
                </a:solidFill>
              </a:rPr>
              <a:t>u</a:t>
            </a:r>
            <a:r>
              <a:rPr lang="sr-Latn-RS" dirty="0" smtClean="0"/>
              <a:t> školu.</a:t>
            </a:r>
          </a:p>
          <a:p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 smtClean="0"/>
              <a:t>Idemo </a:t>
            </a:r>
            <a:r>
              <a:rPr lang="sr-Latn-RS" dirty="0" smtClean="0">
                <a:solidFill>
                  <a:srgbClr val="FF0000"/>
                </a:solidFill>
              </a:rPr>
              <a:t>iz</a:t>
            </a:r>
            <a:r>
              <a:rPr lang="sr-Latn-RS" dirty="0" smtClean="0"/>
              <a:t> škole.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5"/>
          <a:stretch/>
        </p:blipFill>
        <p:spPr>
          <a:xfrm>
            <a:off x="3509683" y="3429000"/>
            <a:ext cx="2269379" cy="167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219200"/>
            <a:ext cx="2273862" cy="138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Životinje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7353758" cy="4873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3961" y="2146882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PAS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2148026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SOVA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23961" y="36576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MAČKA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72200" y="36576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KRAVA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06428" y="54102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MIŠ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72200" y="54102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38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Životinje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7467600" cy="2743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28956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ŽABA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48400" y="2911375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LAV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86476" y="43434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MRAV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48400" y="4334899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TIGAR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2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663</TotalTime>
  <Words>142</Words>
  <Application>Microsoft Office PowerPoint</Application>
  <PresentationFormat>On-screen Show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PowerPoint Presentation</vt:lpstr>
      <vt:lpstr>Predlozi</vt:lpstr>
      <vt:lpstr>Predlozi</vt:lpstr>
      <vt:lpstr>Vežbanje</vt:lpstr>
      <vt:lpstr>Predlozi</vt:lpstr>
      <vt:lpstr>Predlozi</vt:lpstr>
      <vt:lpstr>Predlozi</vt:lpstr>
      <vt:lpstr>Životinje</vt:lpstr>
      <vt:lpstr>Životinje</vt:lpstr>
      <vt:lpstr>Životinje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AMD</cp:lastModifiedBy>
  <cp:revision>109</cp:revision>
  <dcterms:created xsi:type="dcterms:W3CDTF">2018-10-14T13:49:54Z</dcterms:created>
  <dcterms:modified xsi:type="dcterms:W3CDTF">2019-06-17T14:05:32Z</dcterms:modified>
</cp:coreProperties>
</file>