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58" r:id="rId3"/>
    <p:sldId id="364" r:id="rId4"/>
    <p:sldId id="359" r:id="rId5"/>
    <p:sldId id="360" r:id="rId6"/>
    <p:sldId id="365" r:id="rId7"/>
    <p:sldId id="367" r:id="rId8"/>
    <p:sldId id="366" r:id="rId9"/>
    <p:sldId id="357" r:id="rId10"/>
    <p:sldId id="36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80"/>
    <a:srgbClr val="FF33CC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>
        <p:scale>
          <a:sx n="118" d="100"/>
          <a:sy n="118" d="100"/>
        </p:scale>
        <p:origin x="-1434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F37CC0A-BDDC-4108-952F-A8B58EC945A2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F37CC0A-BDDC-4108-952F-A8B58EC945A2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F37CC0A-BDDC-4108-952F-A8B58EC945A2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9144000" cy="6781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19225" y="2057400"/>
            <a:ext cx="63055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i="1" dirty="0" err="1" smtClean="0">
                <a:latin typeface="Times New Roman" pitchFamily="18" charset="0"/>
                <a:cs typeface="Times New Roman" pitchFamily="18" charset="0"/>
              </a:rPr>
              <a:t>Srpski</a:t>
            </a:r>
            <a:r>
              <a:rPr lang="en-US" sz="6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i="1" dirty="0" err="1" smtClean="0">
                <a:latin typeface="Times New Roman" pitchFamily="18" charset="0"/>
                <a:cs typeface="Times New Roman" pitchFamily="18" charset="0"/>
              </a:rPr>
              <a:t>jezik</a:t>
            </a:r>
            <a:endParaRPr lang="en-US" sz="66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66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6600" i="1" dirty="0" err="1" smtClean="0">
                <a:latin typeface="Times New Roman" pitchFamily="18" charset="0"/>
                <a:cs typeface="Times New Roman" pitchFamily="18" charset="0"/>
              </a:rPr>
              <a:t>Zanimanja</a:t>
            </a:r>
            <a:r>
              <a:rPr lang="sr-Latn-RS" sz="6600" i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sr-Latn-RS" sz="6600" i="1" dirty="0" smtClean="0">
                <a:latin typeface="Times New Roman" pitchFamily="18" charset="0"/>
                <a:cs typeface="Times New Roman" pitchFamily="18" charset="0"/>
              </a:rPr>
              <a:t>Postavljanje pitanja</a:t>
            </a:r>
            <a:r>
              <a:rPr lang="en-US" sz="66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66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17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487"/>
            <a:ext cx="7467600" cy="1143000"/>
          </a:xfrm>
        </p:spPr>
        <p:txBody>
          <a:bodyPr/>
          <a:lstStyle/>
          <a:p>
            <a:r>
              <a:rPr lang="sr-Latn-RS" dirty="0" smtClean="0"/>
              <a:t>Postavljanje pitanja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8153400" cy="4873752"/>
          </a:xfrm>
        </p:spPr>
        <p:txBody>
          <a:bodyPr/>
          <a:lstStyle/>
          <a:p>
            <a:r>
              <a:rPr lang="sr-Latn-RS" dirty="0" smtClean="0"/>
              <a:t>Ti ćeš doći u Francusku. </a:t>
            </a:r>
          </a:p>
          <a:p>
            <a:pPr marL="0" indent="0">
              <a:buNone/>
            </a:pPr>
            <a:r>
              <a:rPr lang="sr-Latn-RS" dirty="0" smtClean="0"/>
              <a:t>____________________</a:t>
            </a:r>
          </a:p>
          <a:p>
            <a:r>
              <a:rPr lang="sr-Latn-RS" dirty="0" smtClean="0"/>
              <a:t>Mi ćemo večerati u restoranu.</a:t>
            </a:r>
          </a:p>
          <a:p>
            <a:pPr marL="0" indent="0">
              <a:buNone/>
            </a:pPr>
            <a:r>
              <a:rPr lang="sr-Latn-RS" dirty="0"/>
              <a:t>____________________</a:t>
            </a:r>
          </a:p>
          <a:p>
            <a:r>
              <a:rPr lang="sr-Latn-RS" dirty="0" smtClean="0"/>
              <a:t>Pevač će pevati na koncertu.</a:t>
            </a:r>
          </a:p>
          <a:p>
            <a:pPr marL="0" indent="0">
              <a:buNone/>
            </a:pPr>
            <a:r>
              <a:rPr lang="sr-Latn-RS" dirty="0"/>
              <a:t>____________________</a:t>
            </a:r>
          </a:p>
          <a:p>
            <a:r>
              <a:rPr lang="sr-Latn-RS" dirty="0" smtClean="0"/>
              <a:t>Oni će igrati košarku.</a:t>
            </a:r>
          </a:p>
          <a:p>
            <a:pPr marL="0" indent="0">
              <a:buNone/>
            </a:pPr>
            <a:r>
              <a:rPr lang="sr-Latn-RS" dirty="0" smtClean="0"/>
              <a:t>____________________</a:t>
            </a:r>
          </a:p>
          <a:p>
            <a:r>
              <a:rPr lang="sr-Latn-RS" dirty="0" smtClean="0"/>
              <a:t>Vi </a:t>
            </a:r>
            <a:r>
              <a:rPr lang="sr-Latn-RS" smtClean="0"/>
              <a:t>ćete jesti lubenicu.</a:t>
            </a:r>
            <a:endParaRPr lang="sr-Latn-RS" dirty="0" smtClean="0"/>
          </a:p>
          <a:p>
            <a:pPr marL="0" indent="0">
              <a:buNone/>
            </a:pPr>
            <a:r>
              <a:rPr lang="sr-Latn-RS" dirty="0"/>
              <a:t>____________________</a:t>
            </a:r>
          </a:p>
          <a:p>
            <a:pPr marL="0" indent="0">
              <a:buNone/>
            </a:pPr>
            <a:endParaRPr lang="sr-Latn-RS" dirty="0" smtClean="0"/>
          </a:p>
          <a:p>
            <a:endParaRPr lang="sr-Latn-RS" dirty="0"/>
          </a:p>
          <a:p>
            <a:pPr marL="0" indent="0">
              <a:buNone/>
            </a:pPr>
            <a:endParaRPr lang="sr-Latn-R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495800"/>
            <a:ext cx="2120900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01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Zanimanja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96882174"/>
              </p:ext>
            </p:extLst>
          </p:nvPr>
        </p:nvGraphicFramePr>
        <p:xfrm>
          <a:off x="1776583" y="2133600"/>
          <a:ext cx="5562600" cy="220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2743200"/>
              </a:tblGrid>
              <a:tr h="3683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Mu</a:t>
                      </a:r>
                      <a:r>
                        <a:rPr lang="sr-Latn-RS" dirty="0" smtClean="0"/>
                        <a:t>ški</a:t>
                      </a:r>
                      <a:r>
                        <a:rPr lang="sr-Latn-RS" baseline="0" dirty="0" smtClean="0"/>
                        <a:t> rod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Ženski</a:t>
                      </a:r>
                      <a:r>
                        <a:rPr lang="sr-Latn-RS" baseline="0" dirty="0" smtClean="0"/>
                        <a:t> rod</a:t>
                      </a:r>
                      <a:endParaRPr lang="en-US" dirty="0"/>
                    </a:p>
                  </a:txBody>
                  <a:tcPr anchor="ctr"/>
                </a:tc>
              </a:tr>
              <a:tr h="36830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učitelj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učitelj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ica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6830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kuvar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kuvar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ica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6830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advokat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advokat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ica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6830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glumac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glum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ica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6830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pevač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pevač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ica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96"/>
          <a:stretch/>
        </p:blipFill>
        <p:spPr>
          <a:xfrm>
            <a:off x="7720452" y="2076422"/>
            <a:ext cx="1000125" cy="11345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4724400"/>
            <a:ext cx="1219200" cy="1224643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7004331" y="2643679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172200" y="434340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06" y="1752600"/>
            <a:ext cx="892236" cy="13824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33" y="3388164"/>
            <a:ext cx="1241581" cy="1175498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 flipH="1">
            <a:off x="1500214" y="3810000"/>
            <a:ext cx="52317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1364717" y="2514600"/>
            <a:ext cx="479364" cy="5279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210936"/>
            <a:ext cx="989966" cy="778669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>
            <a:off x="7004331" y="3435069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661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Zanimanja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07708387"/>
              </p:ext>
            </p:extLst>
          </p:nvPr>
        </p:nvGraphicFramePr>
        <p:xfrm>
          <a:off x="1598177" y="2141692"/>
          <a:ext cx="5562600" cy="22284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2743200"/>
              </a:tblGrid>
              <a:tr h="3869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Mu</a:t>
                      </a:r>
                      <a:r>
                        <a:rPr lang="sr-Latn-RS" dirty="0" smtClean="0"/>
                        <a:t>ški</a:t>
                      </a:r>
                      <a:r>
                        <a:rPr lang="sr-Latn-RS" baseline="0" dirty="0" smtClean="0"/>
                        <a:t> rod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Ženski</a:t>
                      </a:r>
                      <a:r>
                        <a:rPr lang="sr-Latn-RS" baseline="0" dirty="0" smtClean="0"/>
                        <a:t> rod</a:t>
                      </a:r>
                      <a:endParaRPr lang="en-US" dirty="0"/>
                    </a:p>
                  </a:txBody>
                  <a:tcPr anchor="ctr"/>
                </a:tc>
              </a:tr>
              <a:tr h="36830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novinar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novinar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ka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6830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doktor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doktor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ka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6830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zubar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zubar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ka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6830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pekar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pekar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ka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6830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inženjer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inženjer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ka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9" name="Straight Arrow Connector 8"/>
          <p:cNvCxnSpPr/>
          <p:nvPr/>
        </p:nvCxnSpPr>
        <p:spPr>
          <a:xfrm>
            <a:off x="6705600" y="27432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172200" y="434340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1362214" y="3886200"/>
            <a:ext cx="50563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760221" y="35052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50"/>
          <a:stretch/>
        </p:blipFill>
        <p:spPr>
          <a:xfrm>
            <a:off x="152399" y="2438400"/>
            <a:ext cx="1197971" cy="1143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57"/>
          <a:stretch/>
        </p:blipFill>
        <p:spPr>
          <a:xfrm>
            <a:off x="7369821" y="2084614"/>
            <a:ext cx="1359951" cy="1040266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 flipH="1" flipV="1">
            <a:off x="1362216" y="3124878"/>
            <a:ext cx="505633" cy="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039" y="3213887"/>
            <a:ext cx="1129513" cy="112951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0" y="3581400"/>
            <a:ext cx="1263016" cy="105251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994" y="4758117"/>
            <a:ext cx="84841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59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Zanimanja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RS" dirty="0" smtClean="0"/>
              <a:t>Moj</a:t>
            </a:r>
            <a:r>
              <a:rPr lang="en-US" dirty="0" smtClean="0"/>
              <a:t> u</a:t>
            </a:r>
            <a:r>
              <a:rPr lang="sr-Latn-RS" dirty="0" smtClean="0"/>
              <a:t>čitelj</a:t>
            </a:r>
            <a:r>
              <a:rPr lang="en-US" dirty="0" smtClean="0"/>
              <a:t>/</a:t>
            </a:r>
            <a:r>
              <a:rPr lang="en-US" dirty="0" err="1" smtClean="0"/>
              <a:t>moja</a:t>
            </a:r>
            <a:r>
              <a:rPr lang="en-US" dirty="0" smtClean="0"/>
              <a:t> u</a:t>
            </a:r>
            <a:r>
              <a:rPr lang="sr-Latn-RS" dirty="0" smtClean="0"/>
              <a:t>čiteljica se zove _________ .</a:t>
            </a:r>
          </a:p>
          <a:p>
            <a:r>
              <a:rPr lang="sr-Latn-RS" dirty="0" smtClean="0"/>
              <a:t>Moj omiljeni pevač je __________.</a:t>
            </a:r>
          </a:p>
          <a:p>
            <a:r>
              <a:rPr lang="sr-Latn-RS" dirty="0" smtClean="0"/>
              <a:t>Moja omiljena glumica je ________.</a:t>
            </a:r>
          </a:p>
          <a:p>
            <a:r>
              <a:rPr lang="sr-Latn-RS" dirty="0" smtClean="0"/>
              <a:t>Kad porastem, želim da budem ________.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83"/>
          <a:stretch/>
        </p:blipFill>
        <p:spPr>
          <a:xfrm>
            <a:off x="3654712" y="3657600"/>
            <a:ext cx="2023115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04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Zanimanja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RS" dirty="0" smtClean="0"/>
              <a:t>_________ pravi punjene paprike.</a:t>
            </a:r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r>
              <a:rPr lang="sr-Latn-RS" dirty="0" smtClean="0"/>
              <a:t>_________ pravi tortu od malina.</a:t>
            </a:r>
          </a:p>
          <a:p>
            <a:endParaRPr lang="sr-Latn-RS" dirty="0"/>
          </a:p>
          <a:p>
            <a:endParaRPr lang="sr-Latn-R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99" b="5556"/>
          <a:stretch/>
        </p:blipFill>
        <p:spPr>
          <a:xfrm>
            <a:off x="6096000" y="512667"/>
            <a:ext cx="2057400" cy="21839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923" y="4114800"/>
            <a:ext cx="4216548" cy="180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44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Zanimanja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RS" dirty="0" smtClean="0"/>
              <a:t>_________ čita vesti.</a:t>
            </a:r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r>
              <a:rPr lang="sr-Latn-RS" dirty="0" smtClean="0"/>
              <a:t>_________ leči bolesne ljude.</a:t>
            </a:r>
          </a:p>
          <a:p>
            <a:endParaRPr lang="sr-Latn-RS" dirty="0"/>
          </a:p>
          <a:p>
            <a:endParaRPr lang="sr-Latn-R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740" y="1219200"/>
            <a:ext cx="2791746" cy="14358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3886200"/>
            <a:ext cx="3276600" cy="201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48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Postavljanje pitanja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2057400"/>
            <a:ext cx="24384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Ti si doktor.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200400" y="2242066"/>
            <a:ext cx="13716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953000" y="2058074"/>
            <a:ext cx="24384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>
                <a:solidFill>
                  <a:srgbClr val="FF0000"/>
                </a:solidFill>
              </a:rPr>
              <a:t>Da li </a:t>
            </a:r>
            <a:r>
              <a:rPr lang="sr-Latn-RS" dirty="0" smtClean="0"/>
              <a:t>si ti doktor?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17018" y="2743200"/>
            <a:ext cx="24384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Vi govrite srpski.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17018" y="3429000"/>
            <a:ext cx="24384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On je pevač.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953000" y="2725463"/>
            <a:ext cx="318135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>
                <a:solidFill>
                  <a:srgbClr val="FF0000"/>
                </a:solidFill>
              </a:rPr>
              <a:t>Da li </a:t>
            </a:r>
            <a:r>
              <a:rPr lang="sr-Latn-RS" dirty="0" smtClean="0"/>
              <a:t>vi govorite srpski?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963115" y="3352800"/>
            <a:ext cx="24384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>
                <a:solidFill>
                  <a:srgbClr val="FF0000"/>
                </a:solidFill>
              </a:rPr>
              <a:t>Da li </a:t>
            </a:r>
            <a:r>
              <a:rPr lang="sr-Latn-RS" dirty="0" smtClean="0"/>
              <a:t>je on pevač?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276600" y="2927866"/>
            <a:ext cx="13716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276600" y="3613666"/>
            <a:ext cx="13716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4191000"/>
            <a:ext cx="2120900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092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487"/>
            <a:ext cx="7467600" cy="1143000"/>
          </a:xfrm>
        </p:spPr>
        <p:txBody>
          <a:bodyPr/>
          <a:lstStyle/>
          <a:p>
            <a:r>
              <a:rPr lang="sr-Latn-RS" dirty="0" smtClean="0"/>
              <a:t>Postavljanje pitanja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8153400" cy="4873752"/>
          </a:xfrm>
        </p:spPr>
        <p:txBody>
          <a:bodyPr/>
          <a:lstStyle/>
          <a:p>
            <a:r>
              <a:rPr lang="sr-Latn-RS" dirty="0" smtClean="0"/>
              <a:t>Emilija živi u Nišu. </a:t>
            </a:r>
          </a:p>
          <a:p>
            <a:pPr marL="0" indent="0">
              <a:buNone/>
            </a:pPr>
            <a:r>
              <a:rPr lang="sr-Latn-RS" dirty="0" smtClean="0"/>
              <a:t>____________________</a:t>
            </a:r>
          </a:p>
          <a:p>
            <a:r>
              <a:rPr lang="sr-Latn-RS" dirty="0" smtClean="0"/>
              <a:t>Valentina je iz Francuske.</a:t>
            </a:r>
          </a:p>
          <a:p>
            <a:pPr marL="0" indent="0">
              <a:buNone/>
            </a:pPr>
            <a:r>
              <a:rPr lang="sr-Latn-RS" dirty="0"/>
              <a:t>____________________</a:t>
            </a:r>
          </a:p>
          <a:p>
            <a:r>
              <a:rPr lang="sr-Latn-RS" dirty="0" smtClean="0"/>
              <a:t>Oni igraju fudbal.</a:t>
            </a:r>
          </a:p>
          <a:p>
            <a:pPr marL="0" indent="0">
              <a:buNone/>
            </a:pPr>
            <a:r>
              <a:rPr lang="sr-Latn-RS" dirty="0"/>
              <a:t>____________________</a:t>
            </a:r>
          </a:p>
          <a:p>
            <a:r>
              <a:rPr lang="sr-Latn-RS" dirty="0" smtClean="0"/>
              <a:t>Ti voliš jagode.</a:t>
            </a:r>
          </a:p>
          <a:p>
            <a:pPr marL="0" indent="0">
              <a:buNone/>
            </a:pPr>
            <a:r>
              <a:rPr lang="sr-Latn-RS" dirty="0" smtClean="0"/>
              <a:t>____________________</a:t>
            </a:r>
          </a:p>
          <a:p>
            <a:r>
              <a:rPr lang="sr-Latn-RS" dirty="0" smtClean="0"/>
              <a:t>Vi radite u školi.</a:t>
            </a:r>
          </a:p>
          <a:p>
            <a:pPr marL="0" indent="0">
              <a:buNone/>
            </a:pPr>
            <a:r>
              <a:rPr lang="sr-Latn-RS" dirty="0"/>
              <a:t>____________________</a:t>
            </a:r>
          </a:p>
          <a:p>
            <a:pPr marL="0" indent="0">
              <a:buNone/>
            </a:pPr>
            <a:endParaRPr lang="sr-Latn-RS" dirty="0" smtClean="0"/>
          </a:p>
          <a:p>
            <a:endParaRPr lang="sr-Latn-RS" dirty="0"/>
          </a:p>
          <a:p>
            <a:pPr marL="0" indent="0">
              <a:buNone/>
            </a:pPr>
            <a:endParaRPr lang="sr-Latn-R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495800"/>
            <a:ext cx="2120900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715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Postavljanje pitanja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2057400"/>
            <a:ext cx="28194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Ti ćeš putovati u Srbiju.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200400" y="2242066"/>
            <a:ext cx="13716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953000" y="2058074"/>
            <a:ext cx="35052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>
                <a:solidFill>
                  <a:srgbClr val="FF0000"/>
                </a:solidFill>
              </a:rPr>
              <a:t>Da li </a:t>
            </a:r>
            <a:r>
              <a:rPr lang="sr-Latn-RS" dirty="0" smtClean="0"/>
              <a:t>ćeš ti putovati u Srbiju?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17018" y="2743200"/>
            <a:ext cx="24384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Ona će biti pevačica.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17018" y="3429000"/>
            <a:ext cx="24384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Vi ćete igrati utakmicu sutra.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953000" y="2725463"/>
            <a:ext cx="318135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>
                <a:solidFill>
                  <a:srgbClr val="FF0000"/>
                </a:solidFill>
              </a:rPr>
              <a:t>Da li </a:t>
            </a:r>
            <a:r>
              <a:rPr lang="sr-Latn-RS" dirty="0" smtClean="0"/>
              <a:t>će ona biti pevačica?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963115" y="3352800"/>
            <a:ext cx="24384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>
                <a:solidFill>
                  <a:srgbClr val="FF0000"/>
                </a:solidFill>
              </a:rPr>
              <a:t>Da li </a:t>
            </a:r>
            <a:r>
              <a:rPr lang="sr-Latn-RS" dirty="0" smtClean="0"/>
              <a:t>ćete vi igrati utakmicu sutra?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276600" y="2927866"/>
            <a:ext cx="13716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276600" y="3613666"/>
            <a:ext cx="13716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4191000"/>
            <a:ext cx="2120900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109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777</TotalTime>
  <Words>229</Words>
  <Application>Microsoft Office PowerPoint</Application>
  <PresentationFormat>On-screen Show (4:3)</PresentationFormat>
  <Paragraphs>86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Oriel</vt:lpstr>
      <vt:lpstr>PowerPoint Presentation</vt:lpstr>
      <vt:lpstr>Zanimanja</vt:lpstr>
      <vt:lpstr>Zanimanja</vt:lpstr>
      <vt:lpstr>Zanimanja</vt:lpstr>
      <vt:lpstr>Zanimanja</vt:lpstr>
      <vt:lpstr>Zanimanja</vt:lpstr>
      <vt:lpstr>Postavljanje pitanja</vt:lpstr>
      <vt:lpstr>Postavljanje pitanja</vt:lpstr>
      <vt:lpstr>Postavljanje pitanja</vt:lpstr>
      <vt:lpstr>Postavljanje pitanja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Sanjica</dc:creator>
  <cp:lastModifiedBy>AMD</cp:lastModifiedBy>
  <cp:revision>137</cp:revision>
  <dcterms:created xsi:type="dcterms:W3CDTF">2018-10-14T13:49:54Z</dcterms:created>
  <dcterms:modified xsi:type="dcterms:W3CDTF">2019-06-29T01:48:41Z</dcterms:modified>
</cp:coreProperties>
</file>