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4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-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B059E-B2E1-4A40-BC21-658E02094801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9A1E1-8A47-470B-872A-E865FF2A4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R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SPORT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 descr="Резултат слика за snail 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785932"/>
            <a:ext cx="2214566" cy="2214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5214942" y="2214560"/>
            <a:ext cx="69281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</a:t>
            </a:r>
            <a:endParaRPr lang="en-US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...je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cilj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postići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ne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važi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postignut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nogom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Content Placeholder 6" descr="SRBIJA-RUMUNIJA_15-e1494155717432-840x420-696x3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428742"/>
            <a:ext cx="6629400" cy="3314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7929586" y="4572014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handball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3357554" y="2000246"/>
            <a:ext cx="21431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RUKOMET</a:t>
            </a:r>
            <a:endParaRPr lang="en-US" sz="36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6146" name="Picture 2" descr="Сродна сли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57436"/>
            <a:ext cx="1285852" cy="19764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nije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najpopularniji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sport u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Srbiji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svakako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najtrofejniji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Content Placeholder 6" descr="srbija-rusija-9180-800x5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1428742"/>
            <a:ext cx="5251954" cy="3394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7786710" y="4572014"/>
            <a:ext cx="1161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basketball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 rot="1784514">
            <a:off x="816299" y="3988002"/>
            <a:ext cx="26851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KO</a:t>
            </a:r>
            <a:r>
              <a:rPr lang="sr-Latn-R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ŠARKA</a:t>
            </a:r>
            <a:endParaRPr lang="en-US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2" name="Picture 2" descr="Резултат слика за basketball 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800"/>
            <a:ext cx="2143140" cy="2143140"/>
          </a:xfrm>
          <a:prstGeom prst="rect">
            <a:avLst/>
          </a:prstGeom>
          <a:noFill/>
        </p:spPr>
      </p:pic>
      <p:pic>
        <p:nvPicPr>
          <p:cNvPr id="5124" name="Picture 4" descr="Сродна слика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1142990"/>
            <a:ext cx="2781300" cy="33337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8"/>
            <a:ext cx="8229600" cy="78581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...se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igrači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tradicionalno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nose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plave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kapice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pobednik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onaj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postigne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više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golova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 descr="vaterpolo_srbija_afp_mai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928808"/>
            <a:ext cx="5248025" cy="2951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7715272" y="4559872"/>
            <a:ext cx="1219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water polo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0" y="65187"/>
            <a:ext cx="571504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Latn-R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VATERPOLO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 descr="Резултат слика за waterpolo 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2285998"/>
            <a:ext cx="2541740" cy="21064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642924"/>
            <a:ext cx="4000528" cy="414340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sr-Latn-R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Sport</a:t>
            </a: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škola za vrline,</a:t>
            </a: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spretnost, snagu i brzinu,</a:t>
            </a: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odmenjuje vitamine,</a:t>
            </a: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daje bodrost i vedrinu.</a:t>
            </a:r>
          </a:p>
          <a:p>
            <a:pPr algn="ctr">
              <a:spcBef>
                <a:spcPts val="0"/>
              </a:spcBef>
              <a:buNone/>
            </a:pPr>
            <a:endParaRPr lang="sr-Latn-R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Svaki </a:t>
            </a:r>
            <a:r>
              <a:rPr lang="sr-Latn-R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sport</a:t>
            </a: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pun lepote,</a:t>
            </a: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malih tajni, učiti vešto</a:t>
            </a: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da živiš sto života</a:t>
            </a: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ostalo bi još po nešto.</a:t>
            </a:r>
          </a:p>
          <a:p>
            <a:pPr algn="ctr">
              <a:spcBef>
                <a:spcPts val="0"/>
              </a:spcBef>
              <a:buNone/>
            </a:pPr>
            <a:endParaRPr lang="sr-Latn-R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Otkrije se ko šta može,</a:t>
            </a:r>
          </a:p>
          <a:p>
            <a:pPr algn="ctr">
              <a:spcBef>
                <a:spcPts val="0"/>
              </a:spcBef>
              <a:buNone/>
            </a:pPr>
            <a:r>
              <a:rPr lang="sr-Latn-R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sport</a:t>
            </a: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za to prava škola,</a:t>
            </a: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prijateljstva da se množe</a:t>
            </a:r>
          </a:p>
          <a:p>
            <a:pPr algn="ct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među ljudima s oba pola.</a:t>
            </a:r>
          </a:p>
          <a:p>
            <a:pPr algn="ctr">
              <a:spcBef>
                <a:spcPts val="0"/>
              </a:spcBef>
              <a:buNone/>
            </a:pPr>
            <a:endParaRPr lang="sr-Latn-R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spcBef>
                <a:spcPts val="0"/>
              </a:spcBef>
              <a:buNone/>
            </a:pPr>
            <a:r>
              <a:rPr lang="sr-Latn-R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 Zubac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0" y="1500180"/>
            <a:ext cx="5429250" cy="27622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...je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zabranjeno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udaranje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ispod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pojasa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Content Placeholder 5" descr="30369_boks_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4789" y="1200150"/>
            <a:ext cx="5094421" cy="3394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8143900" y="4572014"/>
            <a:ext cx="821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boxing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5500694" y="1142990"/>
            <a:ext cx="166948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BOKS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4" name="Picture 4" descr="Резултат слика за boxing 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71684"/>
            <a:ext cx="1838325" cy="16383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...se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parovima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često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travi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156434917656b87dd444b49771551247_or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1670" y="1357304"/>
            <a:ext cx="4984492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8143900" y="4572014"/>
            <a:ext cx="771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tennis</a:t>
            </a:r>
            <a:endParaRPr lang="en-US" b="1" dirty="0"/>
          </a:p>
        </p:txBody>
      </p:sp>
      <p:pic>
        <p:nvPicPr>
          <p:cNvPr id="9226" name="Picture 10" descr="Сродна слика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5175" y="3357568"/>
            <a:ext cx="2028825" cy="1257301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 rot="20489996">
            <a:off x="364657" y="1959482"/>
            <a:ext cx="166948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TENIS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...se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ledu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štapovima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 descr="hokej_660x3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925" y="1200150"/>
            <a:ext cx="6788150" cy="339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8072462" y="4572014"/>
            <a:ext cx="854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hockey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 rot="21164571">
            <a:off x="4756351" y="3824007"/>
            <a:ext cx="17784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HOKEJ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194" name="Picture 2" descr="Сродна слика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357568"/>
            <a:ext cx="1905000" cy="16383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34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kažu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„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najvažnija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sporedna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stvar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svetu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”, 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često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prati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stotine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miliona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gledalaca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48982173158d68995d44a8580103069_w6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1928808"/>
            <a:ext cx="4105965" cy="2951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8072462" y="4572014"/>
            <a:ext cx="931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football</a:t>
            </a:r>
            <a:endParaRPr lang="en-US" b="1" dirty="0"/>
          </a:p>
        </p:txBody>
      </p:sp>
      <p:pic>
        <p:nvPicPr>
          <p:cNvPr id="7170" name="Picture 2" descr="Сродна сли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2357436"/>
            <a:ext cx="1143000" cy="215265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 rot="20690590">
            <a:off x="822946" y="1101427"/>
            <a:ext cx="714379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FUDBAL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...se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lopta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prebacuje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preko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mreže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rukom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ne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reketom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 descr="tijana-boskovic-odbojka-srbija-sad-rio2016-ap-tanjug-1085x650x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428742"/>
            <a:ext cx="5665494" cy="3394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7929586" y="4572014"/>
            <a:ext cx="1098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volleyball</a:t>
            </a:r>
            <a:endParaRPr lang="en-US" b="1" dirty="0"/>
          </a:p>
        </p:txBody>
      </p:sp>
      <p:pic>
        <p:nvPicPr>
          <p:cNvPr id="6146" name="Picture 2" descr="Сродна слика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1785932"/>
            <a:ext cx="2381250" cy="238125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714480" y="1428742"/>
            <a:ext cx="21431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ODBOJKA</a:t>
            </a:r>
            <a:endParaRPr lang="en-US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...se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rukama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nogama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poznat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lopti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jajastog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oblika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 descr="11108677_818417058245605_6742803765240305806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428742"/>
            <a:ext cx="5115089" cy="3394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8215338" y="4572014"/>
            <a:ext cx="730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rugby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 rot="21330500">
            <a:off x="4327723" y="4038320"/>
            <a:ext cx="17784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RAGBI</a:t>
            </a:r>
            <a:endParaRPr lang="en-US" sz="4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8194" name="Picture 2" descr="Сродна слика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071816"/>
            <a:ext cx="1752600" cy="14668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igraju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dvoje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četvoro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ljudi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stolom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reketima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 descr="181Todorovic-800x4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428742"/>
            <a:ext cx="6101708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7786710" y="4572014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ping-pong</a:t>
            </a:r>
            <a:endParaRPr lang="en-US" b="1" dirty="0"/>
          </a:p>
        </p:txBody>
      </p:sp>
      <p:pic>
        <p:nvPicPr>
          <p:cNvPr id="7170" name="Picture 2" descr="Сродна слика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500312"/>
            <a:ext cx="1071570" cy="156270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500694" y="1643056"/>
            <a:ext cx="2143140" cy="9898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STONI TENIS</a:t>
            </a:r>
            <a:endParaRPr lang="en-US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236</Words>
  <Application>Microsoft Office PowerPoint</Application>
  <PresentationFormat>On-screen Show (16:9)</PresentationFormat>
  <Paragraphs>48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SPORT</vt:lpstr>
      <vt:lpstr>Slide 2</vt:lpstr>
      <vt:lpstr>...je zabranjeno udaranje ispod pojasa.</vt:lpstr>
      <vt:lpstr>...se igra u singlu ili u parovima, često i na travi.</vt:lpstr>
      <vt:lpstr>...se igra na ledu sa štapovima.</vt:lpstr>
      <vt:lpstr>...neki kažu da je „najvažnija sporedna stvar na svetu”, a često ga prati i po stotine miliona gledalaca. </vt:lpstr>
      <vt:lpstr>...se lopta prebacuje preko mreže i servira se rukom, a ne reketom.</vt:lpstr>
      <vt:lpstr>...se igra i rukama i nogama, a poznat je po lopti jajastog oblika.</vt:lpstr>
      <vt:lpstr>...igraju dvoje ili četvoro ljudi, za stolom, reketima.</vt:lpstr>
      <vt:lpstr>...je cilj postići gol, ali se ne važi ako je postignut nogom.</vt:lpstr>
      <vt:lpstr>...nije najpopularniji sport u Srbiji, ali je svakako najtrofejniji.</vt:lpstr>
      <vt:lpstr>...se igra u vodi, igrači tradicionalno nose plave i bele kapice, a pobednik je onaj ko postigne više golova.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korisnik</dc:creator>
  <cp:lastModifiedBy>korisnik</cp:lastModifiedBy>
  <cp:revision>74</cp:revision>
  <dcterms:created xsi:type="dcterms:W3CDTF">2018-02-13T16:20:40Z</dcterms:created>
  <dcterms:modified xsi:type="dcterms:W3CDTF">2019-07-02T12:07:42Z</dcterms:modified>
</cp:coreProperties>
</file>